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3" r:id="rId24"/>
    <p:sldId id="278" r:id="rId25"/>
    <p:sldId id="279" r:id="rId26"/>
    <p:sldId id="280" r:id="rId27"/>
    <p:sldId id="281" r:id="rId28"/>
    <p:sldId id="282" r:id="rId29"/>
    <p:sldId id="283" r:id="rId30"/>
    <p:sldId id="308" r:id="rId31"/>
    <p:sldId id="284" r:id="rId32"/>
    <p:sldId id="285" r:id="rId33"/>
    <p:sldId id="286" r:id="rId34"/>
    <p:sldId id="309" r:id="rId35"/>
    <p:sldId id="287" r:id="rId36"/>
    <p:sldId id="288" r:id="rId37"/>
    <p:sldId id="289" r:id="rId38"/>
    <p:sldId id="290" r:id="rId39"/>
    <p:sldId id="306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7" r:id="rId52"/>
    <p:sldId id="30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270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70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18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900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15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17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49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72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3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7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459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5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09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25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85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51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B26E-341F-4F40-B3F5-8569913E25A2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D39438-88D3-4430-A259-06DC09A6AF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5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76D2BD-7C27-4B41-9CA1-4600C6A3D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หน่วยที่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</a:t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การสร้างข้อความและรูปร่างเคลื่อนไหว</a:t>
            </a:r>
            <a:endParaRPr lang="th-TH" sz="115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8416936-9287-48FC-A1EB-CEEF3A9C2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1" y="5619173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รูปร่าง แบ่งออกเป็น 3 ประเภท คือ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EC434448-670B-438A-B51F-A5170468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6269"/>
            <a:ext cx="8596668" cy="388077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3. รูปร่างอิสระ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Free Shape)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รูปร่างที่เกิดขึ้นตามความต้องการของผู้สร้างสรรค์ ให้ความรู้สึกที่เป็นเสรี ไม่มีโครงสร้างที่แน่นอนของตัวเอง เป็นไปตามอิทธิพลของสิ่งแวดล้อม หรือรูปร่างที่แสดงถึงความเป็นอิสระตามอารมณ์ในการสร้างสรรค์ของแต่ละคน เช่น รูปร่างของก้อนเมฆ หยดน้ำ และ ควัน เป็นต้น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5998ED7-7509-4F3F-9EE0-F9D68AD89B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23" y="4818734"/>
            <a:ext cx="39941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การสร้างข้อความเคลื่อนไหว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5D7E174-2598-4627-B932-5813FECF87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63" y="2312215"/>
            <a:ext cx="2933065" cy="146621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FAA971C-D2F0-4338-9CF7-67B22FE26B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2215"/>
            <a:ext cx="2486297" cy="10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การสร้างข้อความเคลื่อนไหว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A786D5-1C13-48DC-BA33-6B12DC72CC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67" y="1870529"/>
            <a:ext cx="5199209" cy="173228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8E32E49-1241-49BD-B273-4809A5D6F6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67" y="4166635"/>
            <a:ext cx="5199209" cy="13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การสร้างข้อความเคลื่อนไหว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47B2752-B00F-47D6-9562-4FDBCF2CBD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6" y="2355850"/>
            <a:ext cx="3087823" cy="122337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5E4ED7E-7C4B-4D4A-9CFA-A5B516E571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90" y="2147116"/>
            <a:ext cx="4619625" cy="23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7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41C4C4A-DC4E-484B-9FEA-A1DED018C2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7" y="1824672"/>
            <a:ext cx="5411289" cy="32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F08747E-09EF-4C6A-8817-3C3BCA941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03" y="1999842"/>
            <a:ext cx="5057775" cy="116014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44FB0A9-767A-4870-8BB5-7DDC2714D0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80" y="4071030"/>
            <a:ext cx="2601641" cy="8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7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E380DDE-AF74-46BB-A935-50D58DD358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2" y="2113597"/>
            <a:ext cx="6426245" cy="30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2CE8402-F1C9-43A4-B66C-FF52CC9CEE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64988"/>
            <a:ext cx="2852285" cy="100688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5CE0D84-7DBB-4C06-A92E-6D3C3A3A3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01" y="2307861"/>
            <a:ext cx="1576342" cy="100688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97BA89C-F90F-4969-8E39-6CAAC165FA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82" y="2307861"/>
            <a:ext cx="1782701" cy="26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93DFC24-4334-4077-B51B-BC01259C16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196737"/>
            <a:ext cx="6621508" cy="30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D705713-99D3-4DA6-A6EB-49EA6CEA01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9" y="2231479"/>
            <a:ext cx="2156823" cy="77297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DEB23EF-69C5-4CA0-94DC-A6110009D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2" y="2241550"/>
            <a:ext cx="5603340" cy="27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ความนำ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81FC2D-B464-438D-AE4C-D2A29C75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482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การสร้างภาพเคลื่อนไหว จะเริ่มต้นที่การสร้างข้อความเคลื่อนไหว และรูปร่างเคลื่อนไหว เมื่อฝึกทักษะจนเกิดความชำนาญแล้ว จะได้เริ่มฝึกทักษะในระดับที่สูงขึ้น และใช้โปรแกรมที่มีเครื่องมือที่หลากหลายมากขึ้น การสร้างข้อความและรูปร่างเคลื่อนไหวโดยใช้โปรแกรม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จะช่วยในการพัฒนาทักษะการสร้างภาพเคลื่อนไหวได้เป็นอย่างดี และมีเว็บไซต์ที่จะช่วยให้ดาวน์โหลดตัวอักษรสวย ๆ ให้ใช้อีกด้วย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212476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การกำหนดข้อความเคลื่อนไหว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0686534-9AA5-4B93-8422-A642772C8A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4" y="2390276"/>
            <a:ext cx="2942365" cy="113669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267DEF1-A700-4CC6-9B79-BCFC478A1C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27" y="2390276"/>
            <a:ext cx="3295015" cy="15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การกำหนดเวลาของการเคลื่อนไหว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D16C27-570D-41F3-BE9D-E26E6622DD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01" y="2252980"/>
            <a:ext cx="3904615" cy="23520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E9570D3-DFF2-44DE-BAC7-E2888754B7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15" y="2252980"/>
            <a:ext cx="3923665" cy="24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การกำหนดเวลาของการเคลื่อนไหว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F9F387A-D4F4-4756-85D7-19F3EFDD07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4" y="2176916"/>
            <a:ext cx="4471398" cy="27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4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4EB9589-BFC2-4D5B-A92B-C4729B75DA0C}"/>
              </a:ext>
            </a:extLst>
          </p:cNvPr>
          <p:cNvSpPr txBox="1"/>
          <p:nvPr/>
        </p:nvSpPr>
        <p:spPr>
          <a:xfrm>
            <a:off x="2235925" y="1254033"/>
            <a:ext cx="77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การนำเสนอภาพเคลื่อนไหว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AAA62D2-A195-41C4-87D1-69054AC1493B}"/>
              </a:ext>
            </a:extLst>
          </p:cNvPr>
          <p:cNvSpPr txBox="1"/>
          <p:nvPr/>
        </p:nvSpPr>
        <p:spPr>
          <a:xfrm>
            <a:off x="2235924" y="2659559"/>
            <a:ext cx="77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FF0000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ด้วยโปรแกรม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9EDAFF7-D817-4C1D-8348-BA3B12907319}"/>
              </a:ext>
            </a:extLst>
          </p:cNvPr>
          <p:cNvSpPr txBox="1"/>
          <p:nvPr/>
        </p:nvSpPr>
        <p:spPr>
          <a:xfrm>
            <a:off x="2235924" y="4065086"/>
            <a:ext cx="77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Microsoft PowerPoint</a:t>
            </a:r>
            <a:endParaRPr lang="th-TH" sz="4400" dirty="0">
              <a:solidFill>
                <a:srgbClr val="00B050"/>
              </a:solidFill>
              <a:latin typeface="Chonburi" panose="00000500000000000000" pitchFamily="2" charset="-34"/>
              <a:cs typeface="Chonbur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8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8FA437-A367-4917-8437-84A91B1458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1" y="2335824"/>
            <a:ext cx="1960608" cy="218635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60C35E-7884-4A6E-BD3A-3F91BCD94E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66" y="2335824"/>
            <a:ext cx="4070305" cy="16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9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AA94691-DBCB-434C-B2FD-FB2FEBF59F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2152151"/>
            <a:ext cx="5722076" cy="29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0701568-4261-45E7-8189-D8D559C5E1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95" y="2530203"/>
            <a:ext cx="3070542" cy="134946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BEEEEE0-CA8E-4B3E-BC88-23BF3F3F7D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504078"/>
            <a:ext cx="4298334" cy="16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0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0B353EA-903E-4236-943D-8D03DC0AE1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88" y="1892776"/>
            <a:ext cx="2812960" cy="30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0F758C8-38BD-4F51-B41F-8837F82F68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76" y="2469333"/>
            <a:ext cx="3199675" cy="278193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363066C-A8CE-46D1-A609-B2E31681EC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59" y="2469333"/>
            <a:ext cx="3750321" cy="20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9F46809-F355-450C-804B-50E2221639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2565377"/>
            <a:ext cx="6096136" cy="17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ความหมายของข้อความ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81FC2D-B464-438D-AE4C-D2A29C75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482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	ข้อความ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Text)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เป็นส่วนที่เกี่ยวกับเนื้อหาของการนำเสนอภาพเคลื่อนไหว ใช้แสดงรายละเอียด หรือเนื้อหาของเรื่องที่นำเสนอ ถือว่าเป็นองค์ประกอบพื้นฐานที่สำคัญของการนำเสนอผ่านจอภาพของเครื่องคอมพิวเตอร์ นอกจากจะมีรูปแบบและสีของตัวอักษรให้เลือกมากมายตามความต้องการแล้วยังสามารถกำหนดลักษณะของการปฏิสัมพันธ์ (โต้ตอบ)ในระหว่างการนำเสนอได้อีกด้วย </a:t>
            </a:r>
          </a:p>
        </p:txBody>
      </p:sp>
    </p:spTree>
    <p:extLst>
      <p:ext uri="{BB962C8B-B14F-4D97-AF65-F5344CB8AC3E}">
        <p14:creationId xmlns:p14="http://schemas.microsoft.com/office/powerpoint/2010/main" val="1195712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1381023-6218-4802-A1C5-848F44FDD385}"/>
              </a:ext>
            </a:extLst>
          </p:cNvPr>
          <p:cNvSpPr/>
          <p:nvPr/>
        </p:nvSpPr>
        <p:spPr>
          <a:xfrm>
            <a:off x="1274164" y="2458387"/>
            <a:ext cx="1933731" cy="1933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61159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การกำหนดให้รูปร่างเคลื่อนไหวเป็นแบบวงกลม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DA3614-CDED-4B09-BAAF-4B382F579E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5" y="2412048"/>
            <a:ext cx="5488396" cy="17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3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การกำหนดให้รูปร่างเคลื่อนไหวเป็นแบบวงกลม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780A77C-3377-4090-AFD6-101112550E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04" y="2438308"/>
            <a:ext cx="3217635" cy="268233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965AE76-FF72-47B7-BA39-F547434579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00" y="2262595"/>
            <a:ext cx="3217634" cy="32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3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การกำหนดให้รูปร่างเคลื่อนไหวเป็นแบบวงกลม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52CCA0E-B32F-45E2-9051-9B7AB7B752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9" y="2641781"/>
            <a:ext cx="4479018" cy="13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0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6ED30227-7322-4F2B-906D-30D6458610B4}"/>
              </a:ext>
            </a:extLst>
          </p:cNvPr>
          <p:cNvSpPr/>
          <p:nvPr/>
        </p:nvSpPr>
        <p:spPr>
          <a:xfrm>
            <a:off x="5241561" y="2128604"/>
            <a:ext cx="1708878" cy="1708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1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6901 -3.7037E-6 0.125 0.09445 0.125 0.21088 C 0.125 0.32732 0.06901 0.42199 0 0.42199 C -0.06901 0.42199 -0.125 0.32732 -0.125 0.21088 C -0.125 0.09445 -0.06901 -3.7037E-6 0 -3.7037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การกำหนดการเคลื่อนไหวของรูปร่างแบบกำหนดเอง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420A031-AD1A-4D94-B582-463B3C0F22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59" y="1895927"/>
            <a:ext cx="4857887" cy="34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5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การกำหนดการเคลื่อนไหวของรูปร่างแบบกำหนดเอง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A8BC6BF-C733-446B-9C6D-08A7DD16B8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4" y="2505392"/>
            <a:ext cx="1685290" cy="184721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E1291AA-D7AC-4083-BB62-18BB5160D1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4" y="2505392"/>
            <a:ext cx="4291287" cy="22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การกำหนดการเคลื่อนไหวของรูปร่างแบบกำหนดเอง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AAF24A3-DCF6-4C00-A622-8F2CEF2484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46" y="2086700"/>
            <a:ext cx="5100693" cy="29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1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การกำหนดการเคลื่อนไหวของรูปร่างแบบกำหนดเอง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DB1FC02-C23A-43CB-9155-03D3EACFE4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1938700"/>
            <a:ext cx="5755277" cy="33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73AF350-DD55-4F98-A09F-43CC56014131}"/>
              </a:ext>
            </a:extLst>
          </p:cNvPr>
          <p:cNvSpPr/>
          <p:nvPr/>
        </p:nvSpPr>
        <p:spPr>
          <a:xfrm>
            <a:off x="1004341" y="4661940"/>
            <a:ext cx="1364104" cy="1334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0A2364A-F4DD-4303-9E03-616302D9F3D0}"/>
              </a:ext>
            </a:extLst>
          </p:cNvPr>
          <p:cNvSpPr/>
          <p:nvPr/>
        </p:nvSpPr>
        <p:spPr>
          <a:xfrm>
            <a:off x="8199620" y="764498"/>
            <a:ext cx="149901" cy="541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D4BB516B-36FF-44BB-9416-031C62B2A8A4}"/>
              </a:ext>
            </a:extLst>
          </p:cNvPr>
          <p:cNvSpPr/>
          <p:nvPr/>
        </p:nvSpPr>
        <p:spPr>
          <a:xfrm>
            <a:off x="6475751" y="1394085"/>
            <a:ext cx="1798819" cy="494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7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3148 L 0.0056 -0.03125 C 0.00794 -0.03889 0.01081 -0.04583 0.01289 -0.05347 C 0.01367 -0.05602 0.01341 -0.05949 0.01419 -0.06227 C 0.0155 -0.06689 0.01758 -0.07083 0.01901 -0.07523 L 0.02279 -0.08611 C 0.02318 -0.08912 0.02331 -0.09213 0.02396 -0.0949 C 0.02461 -0.09745 0.02578 -0.0993 0.02643 -0.10162 C 0.02774 -0.10578 0.02878 -0.11041 0.03008 -0.11458 C 0.03125 -0.11828 0.03268 -0.12176 0.03386 -0.12546 C 0.03906 -0.14282 0.03867 -0.14907 0.04974 -0.16481 C 0.05182 -0.16782 0.05391 -0.17083 0.05599 -0.17361 C 0.0599 -0.17893 0.06042 -0.17801 0.06458 -0.18449 C 0.06719 -0.18865 0.06901 -0.19421 0.07188 -0.19768 C 0.07656 -0.20324 0.07461 -0.20023 0.07813 -0.20648 C 0.08047 -0.21898 0.07761 -0.20717 0.08294 -0.21944 C 0.08477 -0.22361 0.08607 -0.22847 0.08789 -0.23264 C 0.08932 -0.23588 0.09141 -0.23819 0.09284 -0.24143 C 0.09466 -0.2456 0.09596 -0.25023 0.09779 -0.25463 C 0.1013 -0.26273 0.11146 -0.2831 0.11498 -0.28727 C 0.11745 -0.29027 0.11979 -0.29328 0.1224 -0.29606 C 0.12878 -0.30324 0.12669 -0.30162 0.13216 -0.30486 C 0.13294 -0.30625 0.13373 -0.30787 0.13464 -0.30926 C 0.1444 -0.32291 0.13112 -0.30162 0.14323 -0.32014 C 0.15065 -0.33148 0.14375 -0.32176 0.14935 -0.3331 C 0.1513 -0.33703 0.15378 -0.34004 0.1556 -0.34421 C 0.15677 -0.34699 0.15807 -0.35 0.15925 -0.35277 C 0.16094 -0.35717 0.16211 -0.36227 0.16419 -0.36597 C 0.16537 -0.36828 0.16667 -0.37014 0.16784 -0.37245 C 0.17292 -0.38356 0.16719 -0.37546 0.17396 -0.38356 C 0.18386 -0.40972 0.16862 -0.37106 0.18008 -0.39444 C 0.18203 -0.39838 0.18373 -0.40277 0.18503 -0.40764 C 0.18646 -0.4125 0.18789 -0.41852 0.18998 -0.42291 C 0.19154 -0.42592 0.19336 -0.42847 0.19492 -0.43148 C 0.19583 -0.43356 0.19636 -0.43611 0.1974 -0.43819 C 0.19844 -0.44051 0.19987 -0.44236 0.20104 -0.44467 C 0.20195 -0.44676 0.20248 -0.4493 0.20352 -0.45115 C 0.20586 -0.45578 0.20846 -0.45995 0.21094 -0.46435 L 0.21458 -0.47083 L 0.21953 -0.47963 C 0.21992 -0.48194 0.21992 -0.48449 0.2207 -0.48611 C 0.22201 -0.48912 0.22409 -0.49051 0.22565 -0.49282 C 0.22695 -0.49467 0.228 -0.49745 0.2293 -0.4993 C 0.23464 -0.50717 0.23177 -0.49977 0.23672 -0.51018 C 0.23763 -0.51227 0.23815 -0.51481 0.23919 -0.51689 C 0.24024 -0.51921 0.2418 -0.52106 0.24284 -0.52338 C 0.24375 -0.52546 0.24427 -0.52801 0.24531 -0.52986 C 0.24636 -0.53171 0.24792 -0.5324 0.24896 -0.53426 C 0.25039 -0.5368 0.25117 -0.54051 0.25274 -0.54305 C 0.26406 -0.56319 0.24792 -0.52893 0.26003 -0.55393 C 0.26146 -0.55671 0.26224 -0.56018 0.2638 -0.56273 C 0.26602 -0.5662 0.26901 -0.56782 0.2711 -0.57152 C 0.27357 -0.57592 0.27565 -0.58125 0.27852 -0.58449 C 0.27969 -0.58611 0.28112 -0.58727 0.28216 -0.58889 C 0.29479 -0.60879 0.2849 -0.59652 0.29323 -0.60648 C 0.29753 -0.61759 0.29362 -0.60902 0.29935 -0.61736 C 0.3043 -0.6243 0.29909 -0.62014 0.3056 -0.62384 C 0.30716 -0.62685 0.3086 -0.63032 0.31042 -0.63264 L 0.32149 -0.64583 L 0.32891 -0.65463 C 0.33021 -0.65602 0.33125 -0.65764 0.33255 -0.65879 C 0.33425 -0.66041 0.33594 -0.66157 0.3375 -0.66319 C 0.3461 -0.67268 0.33893 -0.66782 0.3461 -0.67199 C 0.34701 -0.67338 0.34753 -0.67546 0.34857 -0.67639 C 0.35091 -0.67847 0.35599 -0.68078 0.35599 -0.68055 C 0.35677 -0.68217 0.35742 -0.68402 0.35846 -0.68518 C 0.36042 -0.68727 0.3668 -0.68889 0.36823 -0.68958 C 0.36953 -0.69004 0.3707 -0.69143 0.37201 -0.69166 C 0.37721 -0.69282 0.38255 -0.69305 0.38789 -0.69375 C 0.40039 -0.6912 0.39466 -0.69352 0.40521 -0.68727 L 0.40886 -0.68518 C 0.41537 -0.67361 0.40925 -0.68194 0.41862 -0.67639 C 0.43281 -0.66805 0.41042 -0.675 0.43346 -0.6699 C 0.43464 -0.66898 0.43594 -0.66875 0.43711 -0.66759 C 0.43867 -0.6662 0.44492 -0.65787 0.4457 -0.65671 C 0.44662 -0.65532 0.44714 -0.65324 0.44818 -0.65231 C 0.44974 -0.65092 0.45143 -0.65092 0.45313 -0.65023 C 0.46172 -0.64097 0.45755 -0.64652 0.46537 -0.63264 L 0.46784 -0.62824 L 0.47031 -0.62384 C 0.4707 -0.62176 0.47123 -0.61967 0.47162 -0.61736 C 0.47266 -0.61018 0.47318 -0.60509 0.47396 -0.59768 C 0.47136 -0.57361 0.47292 -0.58287 0.47031 -0.56921 C 0.47096 -0.55694 0.47123 -0.54421 0.47279 -0.53217 C 0.47305 -0.52986 0.47357 -0.52777 0.47396 -0.52546 C 0.47448 -0.51967 0.47487 -0.51389 0.47526 -0.5081 C 0.47565 -0.50301 0.47643 -0.49791 0.47643 -0.49282 C 0.47878 -0.36227 0.47044 -0.40949 0.47891 -0.36389 C 0.47852 -0.33032 0.47839 -0.29676 0.47774 -0.26319 C 0.47761 -0.2574 0.47721 -0.25162 0.47643 -0.24583 C 0.47591 -0.2412 0.47487 -0.23703 0.47396 -0.23264 C 0.47357 -0.23055 0.47305 -0.22847 0.47279 -0.22615 C 0.46979 -0.19977 0.4737 -0.23102 0.46914 -0.20416 C 0.4681 -0.19861 0.46667 -0.1868 0.46667 -0.18657 C 0.46511 -0.1081 0.46485 -0.13796 0.46667 -0.06435 C 0.46706 -0.04977 0.46706 -0.03518 0.46784 -0.0206 C 0.46875 -0.00509 0.46979 0.00162 0.47162 0.01436 C 0.47422 0.07292 0.47018 0.08588 0.47643 0.05811 C 0.47774 0.04514 0.47682 0.0463 0.48021 0.03611 C 0.48216 0.03033 0.48425 0.02454 0.48633 0.01875 C 0.48711 0.01644 0.48828 0.01459 0.4888 0.01204 C 0.49128 -0.00115 0.49011 0.00023 0.49492 -0.00972 C 0.49883 -0.01782 0.4987 -0.01574 0.50352 -0.02291 C 0.50443 -0.02407 0.50521 -0.02569 0.50599 -0.02731 C 0.50638 -0.02939 0.50638 -0.03194 0.50716 -0.03379 C 0.50807 -0.03588 0.50977 -0.03634 0.51094 -0.03819 C 0.51224 -0.04004 0.51354 -0.04236 0.51458 -0.04467 C 0.5155 -0.04676 0.51615 -0.0493 0.51706 -0.05115 C 0.51784 -0.05277 0.51875 -0.05393 0.51953 -0.05555 C 0.52044 -0.05764 0.52083 -0.06064 0.52201 -0.06227 C 0.52292 -0.06365 0.52448 -0.06365 0.52565 -0.06435 C 0.52604 -0.06435 0.53503 -0.06227 0.53672 -0.05995 C 0.53906 -0.05694 0.54089 -0.05277 0.54284 -0.04907 C 0.54453 -0.04606 0.54583 -0.04259 0.54779 -0.04027 C 0.55221 -0.03495 0.55547 -0.03171 0.55886 -0.02291 C 0.55964 -0.0206 0.56016 -0.01805 0.56133 -0.0162 C 0.56354 -0.01273 0.56875 -0.00764 0.56875 -0.0074 C 0.57031 -0.00324 0.57149 0.00186 0.57357 0.00556 C 0.57643 0.01065 0.58008 0.01459 0.58216 0.02084 C 0.58346 0.02454 0.58451 0.02848 0.58594 0.03172 C 0.58737 0.03496 0.59089 0.04051 0.59089 0.04074 C 0.59323 0.05324 0.59024 0.04167 0.5957 0.05139 C 0.60039 0.05973 0.59649 0.05579 0.59948 0.06459 C 0.60065 0.06806 0.60391 0.0713 0.6056 0.07338 C 0.60651 0.07593 0.6086 0.08426 0.61172 0.08218 C 0.61406 0.08033 0.61445 0.07199 0.61537 0.06898 C 0.61719 0.06343 0.62136 0.05556 0.62409 0.05139 C 0.62513 0.04977 0.62643 0.04861 0.62774 0.04723 C 0.63073 0.03912 0.63255 0.03334 0.6375 0.02755 C 0.6388 0.02593 0.64011 0.02477 0.64128 0.02315 C 0.64336 0.01968 0.64531 0.01574 0.6474 0.01204 L 0.65104 0.00556 C 0.65235 0.00348 0.65378 0.00162 0.65482 -0.00092 L 0.65964 -0.01412 C 0.66211 -0.0206 0.66224 -0.02199 0.66589 -0.02731 C 0.66693 -0.02893 0.66836 -0.02986 0.66953 -0.03148 C 0.67891 -0.04467 0.67344 -0.04051 0.6806 -0.04467 C 0.68386 -0.04398 0.68724 -0.04398 0.69037 -0.04259 C 0.69414 -0.04074 0.6944 -0.03634 0.69662 -0.03148 C 0.69727 -0.02986 0.69831 -0.0287 0.69909 -0.02731 C 0.7 -0.02523 0.70065 -0.02268 0.70143 -0.0206 C 0.70313 -0.01689 0.70469 -0.01319 0.70638 -0.00972 C 0.70794 -0.00671 0.71133 -0.00092 0.71133 -0.00069 C 0.71354 0.01065 0.71185 0.00371 0.71745 0.01875 C 0.72057 0.02686 0.71888 0.02338 0.7224 0.02963 C 0.72279 0.03172 0.72305 0.03403 0.72357 0.03611 C 0.72435 0.03843 0.72539 0.04051 0.72604 0.04283 C 0.72695 0.04561 0.72761 0.04861 0.72852 0.05139 C 0.7293 0.05371 0.73021 0.05579 0.73099 0.05811 C 0.7319 0.06088 0.73229 0.06436 0.73346 0.06667 C 0.73594 0.07223 0.73985 0.07199 0.74336 0.07338 L 0.81094 0.07107 C 0.81511 0.07084 0.82096 0.06273 0.82318 0.06898 C 0.83425 0.10023 0.83867 0.1375 0.84662 0.17176 C 0.84714 0.17385 0.8461 0.16713 0.84531 0.16505 C 0.8444 0.1625 0.84284 0.16088 0.84167 0.15857 C 0.84128 0.15648 0.84141 0.15371 0.8405 0.15209 C 0.83958 0.15047 0.8375 0.15162 0.83672 0.14977 C 0.83568 0.14746 0.8362 0.14375 0.83555 0.14121 C 0.8349 0.13866 0.83386 0.13681 0.83307 0.13449 C 0.87409 0.04352 0.90534 -0.06458 0.95599 -0.13865 C 0.97096 -0.16064 0.95156 -0.07037 0.94987 -0.03588 C 0.94909 -0.0206 0.94974 -0.00532 0.9487 0.00996 C 0.94844 0.01204 0.94727 0.01366 0.94623 0.01436 C 0.93971 0.0176 0.93307 0.01852 0.92656 0.02084 C 0.92526 0.0213 0.92149 0.02315 0.92279 0.02315 C 0.92617 0.02315 0.92943 0.02153 0.93268 0.02084 C 0.93386 0.02014 0.93763 0.01806 0.93633 0.01875 C 0.91875 0.02662 0.93633 0.01875 0.92031 0.02963 C 0.91758 0.03148 0.91458 0.03264 0.91172 0.03403 C 0.90729 0.03611 0.89518 0.04144 0.89089 0.04283 C 0.88763 0.04375 0.88425 0.04398 0.88099 0.04491 C 0.87891 0.04561 0.87695 0.0463 0.87487 0.04723 C 0.86068 0.05973 0.87748 0.0419 0.86875 0.06019 C 0.86719 0.06343 0.86458 0.06459 0.86263 0.06667 C 0.86133 0.06829 0.86016 0.06991 0.85886 0.07107 C 0.85768 0.07223 0.85638 0.07246 0.85521 0.07338 C 0.84258 0.08287 0.85964 0.07223 0.84284 0.08218 C 0.84011 0.08704 0.83919 0.0882 0.83672 0.09514 C 0.82826 0.11945 0.82982 0.11273 0.82695 0.12801 C 0.82774 0.1301 0.82839 0.13264 0.82943 0.13449 C 0.83047 0.13635 0.83164 0.13797 0.83307 0.13889 C 0.83945 0.14352 0.8431 0.14491 0.84909 0.14769 C 0.83698 0.13334 0.84505 0.14537 0.83919 0.13241 C 0.83646 0.12639 0.83568 0.12894 0.83425 0.11922 C 0.83386 0.11644 0.83425 0.11343 0.83425 0.11042 " pathEditMode="relative" rAng="0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9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ความหมายของข้อความ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81FC2D-B464-438D-AE4C-D2A29C75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4829"/>
            <a:ext cx="8596668" cy="388077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  1. ข้อความที่ได้จากการพิมพ์ เป็นข้อความปกติที่พบได้ทั่วไป ได้จากการพิมพ์ด้วย โปรแกรมประมวลผลคำ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Word Processor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	 2.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ข้อความจากการสแกน เป็นข้อความในลักษณะภาพ หรือ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Image 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 3. ข้อความเชื่อมโยง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Hyper Text)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197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การใช้รูปร่างประกอบข้อความ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05AFC9B-E9AE-4B9C-BA7E-CC5AE9EA3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2" y="2113960"/>
            <a:ext cx="2683601" cy="300668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49D8DAA-1853-46D0-8521-5D73AC8945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0" y="1896291"/>
            <a:ext cx="2049463" cy="37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9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การใช้รูปร่างประกอบข้อความ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85A5EC2-069F-4A35-B593-A66F47698C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741487"/>
            <a:ext cx="5970270" cy="37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0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การใช้รูปร่างประกอบข้อความ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38840F9-5C8A-4EB4-B3BF-5253C84EF9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9" y="2471238"/>
            <a:ext cx="4873670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6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การใช้รูปร่างประกอบข้อความ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1A3B31A-B9E6-42BC-9CFD-DF22AEFD32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68" y="2434227"/>
            <a:ext cx="3136946" cy="130174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3783EEA-9EB9-4F56-A53B-71B864ED8D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54" y="2417080"/>
            <a:ext cx="1762080" cy="28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4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การเพิ่มภาพเคลื่อนไหว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1E06CCB-6E38-42CB-90E8-FDE00243C1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9" y="2078990"/>
            <a:ext cx="3459072" cy="359029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43CD0AC-DFB9-456A-93D8-49358F4C04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32" y="2078990"/>
            <a:ext cx="2568348" cy="25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44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การเพิ่มภาพเคลื่อนไหว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677DF2A-BD14-4223-B610-7F38883241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84" y="1842135"/>
            <a:ext cx="3157402" cy="353976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5D36A3F-9D79-4850-9988-4D2E1747B6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54" y="1842135"/>
            <a:ext cx="1759903" cy="22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92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การเพิ่มภาพเคลื่อนไหว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2A34CA8-5E4B-484A-8678-D7C55A6725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0" y="2104162"/>
            <a:ext cx="3264218" cy="349980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60A90F0-B156-49F0-AA76-971A2E3D41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68" y="2104162"/>
            <a:ext cx="3495626" cy="11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93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การจัดลำดับการเคลื่อนไหว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BAFC17F-6BF4-46F9-A28A-F03ED92F28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34" y="2059894"/>
            <a:ext cx="3823835" cy="244679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3EA55F3-2C9F-479D-984E-5B01E07A97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7" y="2059894"/>
            <a:ext cx="3521075" cy="22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2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การจัดลำดับการเคลื่อนไหว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971E641-F2BD-4B3C-8AE6-25ACB122DD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77" y="1818322"/>
            <a:ext cx="5262834" cy="36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2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การจัดลำดับการเคลื่อนไหว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17B05F3-1072-49AD-81CC-E848AD6EFC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69" y="2143033"/>
            <a:ext cx="3585165" cy="22983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65CD71B-DF93-4E42-9FD2-0038A72E03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7" y="1981517"/>
            <a:ext cx="3904615" cy="28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เว็บไซต์ที่ให้บริการดาวน์โหลดตัวอักษร 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77AD3EA-FB63-4F1E-BDFC-205432FA1E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00" y="1826985"/>
            <a:ext cx="6024805" cy="30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การจัดลำดับการเคลื่อนไหว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0842ED3-FEC9-4F9D-A628-B21080268B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19" y="2276113"/>
            <a:ext cx="3893911" cy="25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89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4EB9589-BFC2-4D5B-A92B-C4729B75DA0C}"/>
              </a:ext>
            </a:extLst>
          </p:cNvPr>
          <p:cNvSpPr txBox="1"/>
          <p:nvPr/>
        </p:nvSpPr>
        <p:spPr>
          <a:xfrm>
            <a:off x="2235925" y="1254033"/>
            <a:ext cx="77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การนำเสนอภาพเคลื่อนไหว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AAA62D2-A195-41C4-87D1-69054AC1493B}"/>
              </a:ext>
            </a:extLst>
          </p:cNvPr>
          <p:cNvSpPr txBox="1"/>
          <p:nvPr/>
        </p:nvSpPr>
        <p:spPr>
          <a:xfrm>
            <a:off x="2235923" y="3783821"/>
            <a:ext cx="77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FF0000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ด้วยโปรแกรม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9EDAFF7-D817-4C1D-8348-BA3B12907319}"/>
              </a:ext>
            </a:extLst>
          </p:cNvPr>
          <p:cNvSpPr txBox="1"/>
          <p:nvPr/>
        </p:nvSpPr>
        <p:spPr>
          <a:xfrm>
            <a:off x="2235923" y="4834526"/>
            <a:ext cx="7720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Chonburi" panose="00000500000000000000" pitchFamily="2" charset="-34"/>
                <a:cs typeface="Chonburi" panose="00000500000000000000" pitchFamily="2" charset="-34"/>
              </a:rPr>
              <a:t>Microsoft PowerPoint</a:t>
            </a:r>
            <a:endParaRPr lang="th-TH" sz="4400" dirty="0">
              <a:solidFill>
                <a:srgbClr val="00B050"/>
              </a:solidFill>
              <a:latin typeface="Chonburi" panose="00000500000000000000" pitchFamily="2" charset="-34"/>
              <a:cs typeface="Chonburi" panose="00000500000000000000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2DB7947-3022-4EA5-AAF4-357953302201}"/>
              </a:ext>
            </a:extLst>
          </p:cNvPr>
          <p:cNvSpPr/>
          <p:nvPr/>
        </p:nvSpPr>
        <p:spPr>
          <a:xfrm>
            <a:off x="5861154" y="207508"/>
            <a:ext cx="179882" cy="53964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75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17" y="2595154"/>
            <a:ext cx="8596668" cy="89262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th-TH" sz="44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จบหน่วยที่ </a:t>
            </a:r>
            <a:r>
              <a:rPr lang="en-US" sz="44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</a:t>
            </a:r>
            <a:br>
              <a:rPr lang="en-US" sz="44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72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23" y="4363027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เว็บไซต์ที่ให้บริการดาวน์โหลดตัวอักษร 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EC434448-670B-438A-B51F-A5170468B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C8A304-927B-4A0F-A8B9-6DCBB6940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06" y="2160589"/>
            <a:ext cx="6241324" cy="31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ความหมายของรูปร่าง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EC434448-670B-438A-B51F-A5170468B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รูปร่าง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Shape)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คือ เส้นรอบนอกทางกายภาพของวัตถุ สิ่งของเครื่องใช้ คน สัตว์ และพืช มีลักษณะเป็น 2 มิติ คือความกว้าง และความยาว</a:t>
            </a:r>
          </a:p>
        </p:txBody>
      </p:sp>
    </p:spTree>
    <p:extLst>
      <p:ext uri="{BB962C8B-B14F-4D97-AF65-F5344CB8AC3E}">
        <p14:creationId xmlns:p14="http://schemas.microsoft.com/office/powerpoint/2010/main" val="22053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รูปร่าง แบ่งออกเป็น 3 ประเภท คือ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EC434448-670B-438A-B51F-A5170468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6269"/>
            <a:ext cx="8596668" cy="388077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1. รูปร่างธรรมชาติ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Natural Shape)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รูปร่างที่เกิดขึ้นเองตามธรรมชาติ เช่น คน สัตว์ และพืช เป็นต้น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85A52-BB83-46E3-B1F2-4B815F1367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93" y="3042892"/>
            <a:ext cx="3409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E6D99-4AF8-4514-84E7-0AA16368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23"/>
            <a:ext cx="8596668" cy="89262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h-TH" sz="49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รูปร่าง แบ่งออกเป็น 3 ประเภท คือ</a:t>
            </a:r>
            <a: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32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5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EC434448-670B-438A-B51F-A5170468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6269"/>
            <a:ext cx="8596668" cy="388077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	2. รูปร่างเรขาคณิต 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Geometrical Shape)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 รูปร่างที่มนุษย์สร้างขึ้นมีโครงสร้างแน่นอน เช่น รูปสามเหลี่ยม รูปสี่เหลี่ยม รูปวงกลม และรูปหลายเหลี่ยม เป็นต้น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D5A26-E2A6-45B0-8B80-D7D68457E5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826655"/>
            <a:ext cx="4867465" cy="17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487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257</Words>
  <Application>Microsoft Office PowerPoint</Application>
  <PresentationFormat>Widescreen</PresentationFormat>
  <Paragraphs>62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AngsanaUPC</vt:lpstr>
      <vt:lpstr>Arial</vt:lpstr>
      <vt:lpstr>Calibri</vt:lpstr>
      <vt:lpstr>Chonburi</vt:lpstr>
      <vt:lpstr>Cordia New</vt:lpstr>
      <vt:lpstr>IrisUPC</vt:lpstr>
      <vt:lpstr>Trebuchet MS</vt:lpstr>
      <vt:lpstr>Wingdings 3</vt:lpstr>
      <vt:lpstr>เหลี่ยมเพชร</vt:lpstr>
      <vt:lpstr>หน่วยที่ 4 การสร้างข้อความและรูปร่างเคลื่อนไหว</vt:lpstr>
      <vt:lpstr>ความนำ </vt:lpstr>
      <vt:lpstr>ความหมายของข้อความ </vt:lpstr>
      <vt:lpstr>ความหมายของข้อความ </vt:lpstr>
      <vt:lpstr>เว็บไซต์ที่ให้บริการดาวน์โหลดตัวอักษร  </vt:lpstr>
      <vt:lpstr>เว็บไซต์ที่ให้บริการดาวน์โหลดตัวอักษร  </vt:lpstr>
      <vt:lpstr>ความหมายของรูปร่าง </vt:lpstr>
      <vt:lpstr>รูปร่าง แบ่งออกเป็น 3 ประเภท คือ </vt:lpstr>
      <vt:lpstr>รูปร่าง แบ่งออกเป็น 3 ประเภท คือ </vt:lpstr>
      <vt:lpstr>รูปร่าง แบ่งออกเป็น 3 ประเภท คือ </vt:lpstr>
      <vt:lpstr>การสร้างข้อความเคลื่อนไหว </vt:lpstr>
      <vt:lpstr>การสร้างข้อความเคลื่อนไหว </vt:lpstr>
      <vt:lpstr>การสร้างข้อความเคลื่อนไหว </vt:lpstr>
      <vt:lpstr>การกำหนดข้อความเคลื่อนไหว </vt:lpstr>
      <vt:lpstr>การกำหนดข้อความเคลื่อนไหว </vt:lpstr>
      <vt:lpstr>การกำหนดข้อความเคลื่อนไหว </vt:lpstr>
      <vt:lpstr>การกำหนดข้อความเคลื่อนไหว </vt:lpstr>
      <vt:lpstr>การกำหนดข้อความเคลื่อนไหว </vt:lpstr>
      <vt:lpstr>การกำหนดข้อความเคลื่อนไหว </vt:lpstr>
      <vt:lpstr>การกำหนดข้อความเคลื่อนไหว </vt:lpstr>
      <vt:lpstr>การกำหนดเวลาของการเคลื่อนไหว </vt:lpstr>
      <vt:lpstr>การกำหนดเวลาของการเคลื่อนไหว </vt:lpstr>
      <vt:lpstr>PowerPoint Presentation</vt:lpstr>
      <vt:lpstr>การวาดรูปร่าง </vt:lpstr>
      <vt:lpstr>การวาดรูปร่าง </vt:lpstr>
      <vt:lpstr>การวาดรูปร่าง </vt:lpstr>
      <vt:lpstr>การวาดรูปร่าง </vt:lpstr>
      <vt:lpstr>การวาดรูปร่าง </vt:lpstr>
      <vt:lpstr>การวาดรูปร่าง </vt:lpstr>
      <vt:lpstr>PowerPoint Presentation</vt:lpstr>
      <vt:lpstr>การกำหนดให้รูปร่างเคลื่อนไหวเป็นแบบวงกลม </vt:lpstr>
      <vt:lpstr>การกำหนดให้รูปร่างเคลื่อนไหวเป็นแบบวงกลม </vt:lpstr>
      <vt:lpstr>การกำหนดให้รูปร่างเคลื่อนไหวเป็นแบบวงกลม </vt:lpstr>
      <vt:lpstr>PowerPoint Presentation</vt:lpstr>
      <vt:lpstr>การกำหนดการเคลื่อนไหวของรูปร่างแบบกำหนดเอง </vt:lpstr>
      <vt:lpstr>การกำหนดการเคลื่อนไหวของรูปร่างแบบกำหนดเอง </vt:lpstr>
      <vt:lpstr>การกำหนดการเคลื่อนไหวของรูปร่างแบบกำหนดเอง </vt:lpstr>
      <vt:lpstr>การกำหนดการเคลื่อนไหวของรูปร่างแบบกำหนดเอง </vt:lpstr>
      <vt:lpstr>PowerPoint Presentation</vt:lpstr>
      <vt:lpstr>การใช้รูปร่างประกอบข้อความ </vt:lpstr>
      <vt:lpstr>การใช้รูปร่างประกอบข้อความ </vt:lpstr>
      <vt:lpstr>การใช้รูปร่างประกอบข้อความ </vt:lpstr>
      <vt:lpstr>การใช้รูปร่างประกอบข้อความ </vt:lpstr>
      <vt:lpstr>การเพิ่มภาพเคลื่อนไหว </vt:lpstr>
      <vt:lpstr>การเพิ่มภาพเคลื่อนไหว </vt:lpstr>
      <vt:lpstr>การเพิ่มภาพเคลื่อนไหว </vt:lpstr>
      <vt:lpstr>การจัดลำดับการเคลื่อนไหว </vt:lpstr>
      <vt:lpstr>การจัดลำดับการเคลื่อนไหว </vt:lpstr>
      <vt:lpstr>การจัดลำดับการเคลื่อนไหว </vt:lpstr>
      <vt:lpstr>การจัดลำดับการเคลื่อนไหว </vt:lpstr>
      <vt:lpstr>PowerPoint Presentation</vt:lpstr>
      <vt:lpstr>จบหน่วยที่ 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4 การสร้างข้อความและรูปร่างเคลื่อนไหว</dc:title>
  <dc:creator>admin</dc:creator>
  <cp:lastModifiedBy>Mac</cp:lastModifiedBy>
  <cp:revision>5</cp:revision>
  <dcterms:created xsi:type="dcterms:W3CDTF">2021-07-31T14:16:16Z</dcterms:created>
  <dcterms:modified xsi:type="dcterms:W3CDTF">2021-12-01T06:22:54Z</dcterms:modified>
</cp:coreProperties>
</file>